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2" r:id="rId1"/>
  </p:sldMasterIdLst>
  <p:notesMasterIdLst>
    <p:notesMasterId r:id="rId9"/>
  </p:notesMasterIdLst>
  <p:handoutMasterIdLst>
    <p:handoutMasterId r:id="rId10"/>
  </p:handoutMasterIdLst>
  <p:sldIdLst>
    <p:sldId id="257" r:id="rId2"/>
    <p:sldId id="258" r:id="rId3"/>
    <p:sldId id="261" r:id="rId4"/>
    <p:sldId id="260" r:id="rId5"/>
    <p:sldId id="271" r:id="rId6"/>
    <p:sldId id="272" r:id="rId7"/>
    <p:sldId id="273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7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6E5710-BFAB-D142-874E-CD49C9A88B1A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C75D137-2744-DE4F-9D79-D5DE4DB961D7}">
      <dgm:prSet phldrT="[Text]"/>
      <dgm:spPr/>
      <dgm:t>
        <a:bodyPr/>
        <a:lstStyle/>
        <a:p>
          <a:r>
            <a:rPr lang="en-US" b="1" dirty="0" smtClean="0"/>
            <a:t>Define</a:t>
          </a:r>
        </a:p>
        <a:p>
          <a:r>
            <a:rPr lang="en-US" dirty="0" smtClean="0"/>
            <a:t>Define the problem you want to solve</a:t>
          </a:r>
        </a:p>
        <a:p>
          <a:endParaRPr lang="en-US" dirty="0"/>
        </a:p>
      </dgm:t>
    </dgm:pt>
    <dgm:pt modelId="{CB7AE90C-547C-C54F-8E17-D1F954C60733}" type="parTrans" cxnId="{1358A83F-78DF-D643-B2E1-11CABC84DD2F}">
      <dgm:prSet/>
      <dgm:spPr/>
      <dgm:t>
        <a:bodyPr/>
        <a:lstStyle/>
        <a:p>
          <a:endParaRPr lang="en-US"/>
        </a:p>
      </dgm:t>
    </dgm:pt>
    <dgm:pt modelId="{79C95A59-BE7F-024E-9B7D-E687C251E48B}" type="sibTrans" cxnId="{1358A83F-78DF-D643-B2E1-11CABC84DD2F}">
      <dgm:prSet/>
      <dgm:spPr/>
      <dgm:t>
        <a:bodyPr/>
        <a:lstStyle/>
        <a:p>
          <a:endParaRPr lang="en-US"/>
        </a:p>
      </dgm:t>
    </dgm:pt>
    <dgm:pt modelId="{A7457D54-CBBF-C34D-B16C-E03D4E4D4CB7}">
      <dgm:prSet phldrT="[Text]"/>
      <dgm:spPr/>
      <dgm:t>
        <a:bodyPr/>
        <a:lstStyle/>
        <a:p>
          <a:r>
            <a:rPr lang="en-US" b="1" dirty="0" smtClean="0"/>
            <a:t>Develop Solutions</a:t>
          </a:r>
        </a:p>
        <a:p>
          <a:r>
            <a:rPr lang="en-US" dirty="0" smtClean="0"/>
            <a:t>Research and explore multiple possible solutions</a:t>
          </a:r>
          <a:endParaRPr lang="en-US" dirty="0"/>
        </a:p>
      </dgm:t>
    </dgm:pt>
    <dgm:pt modelId="{C429182F-854A-6542-B91C-30272B958EEA}" type="parTrans" cxnId="{75032978-C402-8442-BFE5-497CC673D987}">
      <dgm:prSet/>
      <dgm:spPr/>
      <dgm:t>
        <a:bodyPr/>
        <a:lstStyle/>
        <a:p>
          <a:endParaRPr lang="en-US"/>
        </a:p>
      </dgm:t>
    </dgm:pt>
    <dgm:pt modelId="{15DBD9D8-F844-F844-80C8-C77617801D0C}" type="sibTrans" cxnId="{75032978-C402-8442-BFE5-497CC673D987}">
      <dgm:prSet/>
      <dgm:spPr/>
      <dgm:t>
        <a:bodyPr/>
        <a:lstStyle/>
        <a:p>
          <a:endParaRPr lang="en-US"/>
        </a:p>
      </dgm:t>
    </dgm:pt>
    <dgm:pt modelId="{25607D64-5AC8-4B44-9062-2399E2BEB423}">
      <dgm:prSet phldrT="[Text]"/>
      <dgm:spPr/>
      <dgm:t>
        <a:bodyPr/>
        <a:lstStyle/>
        <a:p>
          <a:r>
            <a:rPr lang="en-US" b="1" dirty="0" smtClean="0"/>
            <a:t>Optimize</a:t>
          </a:r>
        </a:p>
        <a:p>
          <a:r>
            <a:rPr lang="en-US" dirty="0" smtClean="0"/>
            <a:t>Improve a solution based on results from simple tests</a:t>
          </a:r>
          <a:endParaRPr lang="en-US" dirty="0"/>
        </a:p>
      </dgm:t>
    </dgm:pt>
    <dgm:pt modelId="{9320B891-5345-B14E-AFCC-3D3ED30BEA69}" type="parTrans" cxnId="{092E0859-4968-F348-9362-AE5CFCB55989}">
      <dgm:prSet/>
      <dgm:spPr/>
      <dgm:t>
        <a:bodyPr/>
        <a:lstStyle/>
        <a:p>
          <a:endParaRPr lang="en-US"/>
        </a:p>
      </dgm:t>
    </dgm:pt>
    <dgm:pt modelId="{FA39567A-51B8-714D-81BB-A7B914E0FAC7}" type="sibTrans" cxnId="{092E0859-4968-F348-9362-AE5CFCB55989}">
      <dgm:prSet/>
      <dgm:spPr/>
      <dgm:t>
        <a:bodyPr/>
        <a:lstStyle/>
        <a:p>
          <a:endParaRPr lang="en-US"/>
        </a:p>
      </dgm:t>
    </dgm:pt>
    <dgm:pt modelId="{465200F6-9AD0-7246-BA15-1D97B4458909}" type="pres">
      <dgm:prSet presAssocID="{506E5710-BFAB-D142-874E-CD49C9A88B1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9D351D-4758-2B47-BF5D-C6C9383CA4A3}" type="pres">
      <dgm:prSet presAssocID="{6C75D137-2744-DE4F-9D79-D5DE4DB961D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887AAC-1B74-5145-8334-F1EEB0C45384}" type="pres">
      <dgm:prSet presAssocID="{79C95A59-BE7F-024E-9B7D-E687C251E48B}" presName="sibTrans" presStyleLbl="sibTrans2D1" presStyleIdx="0" presStyleCnt="3" custScaleX="188531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F0C7117B-D5AE-D645-B022-22C6083FC159}" type="pres">
      <dgm:prSet presAssocID="{79C95A59-BE7F-024E-9B7D-E687C251E48B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8FF21FED-7C10-8440-BF52-1889788D5DEF}" type="pres">
      <dgm:prSet presAssocID="{A7457D54-CBBF-C34D-B16C-E03D4E4D4CB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6588A8-1FDF-9445-AE26-B78FA8167EB3}" type="pres">
      <dgm:prSet presAssocID="{15DBD9D8-F844-F844-80C8-C77617801D0C}" presName="sibTrans" presStyleLbl="sibTrans2D1" presStyleIdx="1" presStyleCnt="3" custScaleX="196231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C9C541C1-7AF2-E944-ADAE-13686560D714}" type="pres">
      <dgm:prSet presAssocID="{15DBD9D8-F844-F844-80C8-C77617801D0C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BA8C1909-C01C-CD43-A0CC-633FB1BB22A8}" type="pres">
      <dgm:prSet presAssocID="{25607D64-5AC8-4B44-9062-2399E2BEB42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E0E2E2-3BA7-4849-8344-C9C77599FEF7}" type="pres">
      <dgm:prSet presAssocID="{FA39567A-51B8-714D-81BB-A7B914E0FAC7}" presName="sibTrans" presStyleLbl="sibTrans2D1" presStyleIdx="2" presStyleCnt="3" custScaleX="190492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D418443F-B2CF-424D-84CA-3950271CCF6A}" type="pres">
      <dgm:prSet presAssocID="{FA39567A-51B8-714D-81BB-A7B914E0FAC7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C1116583-C207-2C4A-95CE-55411CA2A71F}" type="presOf" srcId="{A7457D54-CBBF-C34D-B16C-E03D4E4D4CB7}" destId="{8FF21FED-7C10-8440-BF52-1889788D5DEF}" srcOrd="0" destOrd="0" presId="urn:microsoft.com/office/officeart/2005/8/layout/cycle2"/>
    <dgm:cxn modelId="{624CFD82-C281-1A4D-B204-C1FF1E178795}" type="presOf" srcId="{25607D64-5AC8-4B44-9062-2399E2BEB423}" destId="{BA8C1909-C01C-CD43-A0CC-633FB1BB22A8}" srcOrd="0" destOrd="0" presId="urn:microsoft.com/office/officeart/2005/8/layout/cycle2"/>
    <dgm:cxn modelId="{30E5FC14-9497-FD4E-9CA0-B553ACD0BBCB}" type="presOf" srcId="{15DBD9D8-F844-F844-80C8-C77617801D0C}" destId="{C9C541C1-7AF2-E944-ADAE-13686560D714}" srcOrd="1" destOrd="0" presId="urn:microsoft.com/office/officeart/2005/8/layout/cycle2"/>
    <dgm:cxn modelId="{EF32251F-2370-0C4F-A4EF-624D8A25CB8A}" type="presOf" srcId="{506E5710-BFAB-D142-874E-CD49C9A88B1A}" destId="{465200F6-9AD0-7246-BA15-1D97B4458909}" srcOrd="0" destOrd="0" presId="urn:microsoft.com/office/officeart/2005/8/layout/cycle2"/>
    <dgm:cxn modelId="{012A57F1-B432-0145-9406-0557F6999A0F}" type="presOf" srcId="{79C95A59-BE7F-024E-9B7D-E687C251E48B}" destId="{F0C7117B-D5AE-D645-B022-22C6083FC159}" srcOrd="1" destOrd="0" presId="urn:microsoft.com/office/officeart/2005/8/layout/cycle2"/>
    <dgm:cxn modelId="{1358A83F-78DF-D643-B2E1-11CABC84DD2F}" srcId="{506E5710-BFAB-D142-874E-CD49C9A88B1A}" destId="{6C75D137-2744-DE4F-9D79-D5DE4DB961D7}" srcOrd="0" destOrd="0" parTransId="{CB7AE90C-547C-C54F-8E17-D1F954C60733}" sibTransId="{79C95A59-BE7F-024E-9B7D-E687C251E48B}"/>
    <dgm:cxn modelId="{092E0859-4968-F348-9362-AE5CFCB55989}" srcId="{506E5710-BFAB-D142-874E-CD49C9A88B1A}" destId="{25607D64-5AC8-4B44-9062-2399E2BEB423}" srcOrd="2" destOrd="0" parTransId="{9320B891-5345-B14E-AFCC-3D3ED30BEA69}" sibTransId="{FA39567A-51B8-714D-81BB-A7B914E0FAC7}"/>
    <dgm:cxn modelId="{75032978-C402-8442-BFE5-497CC673D987}" srcId="{506E5710-BFAB-D142-874E-CD49C9A88B1A}" destId="{A7457D54-CBBF-C34D-B16C-E03D4E4D4CB7}" srcOrd="1" destOrd="0" parTransId="{C429182F-854A-6542-B91C-30272B958EEA}" sibTransId="{15DBD9D8-F844-F844-80C8-C77617801D0C}"/>
    <dgm:cxn modelId="{48631F07-F2BF-654F-95BD-C4703D008E06}" type="presOf" srcId="{FA39567A-51B8-714D-81BB-A7B914E0FAC7}" destId="{1CE0E2E2-3BA7-4849-8344-C9C77599FEF7}" srcOrd="0" destOrd="0" presId="urn:microsoft.com/office/officeart/2005/8/layout/cycle2"/>
    <dgm:cxn modelId="{4BE20474-A96D-DC49-A1CE-C32E42038187}" type="presOf" srcId="{FA39567A-51B8-714D-81BB-A7B914E0FAC7}" destId="{D418443F-B2CF-424D-84CA-3950271CCF6A}" srcOrd="1" destOrd="0" presId="urn:microsoft.com/office/officeart/2005/8/layout/cycle2"/>
    <dgm:cxn modelId="{15A7BD21-594E-0D48-AAE1-FEDC5534C378}" type="presOf" srcId="{79C95A59-BE7F-024E-9B7D-E687C251E48B}" destId="{D0887AAC-1B74-5145-8334-F1EEB0C45384}" srcOrd="0" destOrd="0" presId="urn:microsoft.com/office/officeart/2005/8/layout/cycle2"/>
    <dgm:cxn modelId="{BE0C0B10-8A8C-9A4D-8BD2-35FA6912F3B4}" type="presOf" srcId="{6C75D137-2744-DE4F-9D79-D5DE4DB961D7}" destId="{E99D351D-4758-2B47-BF5D-C6C9383CA4A3}" srcOrd="0" destOrd="0" presId="urn:microsoft.com/office/officeart/2005/8/layout/cycle2"/>
    <dgm:cxn modelId="{AC67CECB-1684-814B-9785-429CFD726765}" type="presOf" srcId="{15DBD9D8-F844-F844-80C8-C77617801D0C}" destId="{B06588A8-1FDF-9445-AE26-B78FA8167EB3}" srcOrd="0" destOrd="0" presId="urn:microsoft.com/office/officeart/2005/8/layout/cycle2"/>
    <dgm:cxn modelId="{401F0AE7-E6A2-D046-B745-AA85FC70F53F}" type="presParOf" srcId="{465200F6-9AD0-7246-BA15-1D97B4458909}" destId="{E99D351D-4758-2B47-BF5D-C6C9383CA4A3}" srcOrd="0" destOrd="0" presId="urn:microsoft.com/office/officeart/2005/8/layout/cycle2"/>
    <dgm:cxn modelId="{40C9F3C5-073A-5240-BAD7-42806F027EA8}" type="presParOf" srcId="{465200F6-9AD0-7246-BA15-1D97B4458909}" destId="{D0887AAC-1B74-5145-8334-F1EEB0C45384}" srcOrd="1" destOrd="0" presId="urn:microsoft.com/office/officeart/2005/8/layout/cycle2"/>
    <dgm:cxn modelId="{6C7E0C65-2710-254A-A413-C84164FB19BB}" type="presParOf" srcId="{D0887AAC-1B74-5145-8334-F1EEB0C45384}" destId="{F0C7117B-D5AE-D645-B022-22C6083FC159}" srcOrd="0" destOrd="0" presId="urn:microsoft.com/office/officeart/2005/8/layout/cycle2"/>
    <dgm:cxn modelId="{93C02C88-2729-B94F-91C7-90B551902C2E}" type="presParOf" srcId="{465200F6-9AD0-7246-BA15-1D97B4458909}" destId="{8FF21FED-7C10-8440-BF52-1889788D5DEF}" srcOrd="2" destOrd="0" presId="urn:microsoft.com/office/officeart/2005/8/layout/cycle2"/>
    <dgm:cxn modelId="{E99BA5CD-E88D-4142-954C-B1ADD1ACF5A9}" type="presParOf" srcId="{465200F6-9AD0-7246-BA15-1D97B4458909}" destId="{B06588A8-1FDF-9445-AE26-B78FA8167EB3}" srcOrd="3" destOrd="0" presId="urn:microsoft.com/office/officeart/2005/8/layout/cycle2"/>
    <dgm:cxn modelId="{F9D69BE0-77E5-DC48-970E-E3E2B06142F7}" type="presParOf" srcId="{B06588A8-1FDF-9445-AE26-B78FA8167EB3}" destId="{C9C541C1-7AF2-E944-ADAE-13686560D714}" srcOrd="0" destOrd="0" presId="urn:microsoft.com/office/officeart/2005/8/layout/cycle2"/>
    <dgm:cxn modelId="{485D1186-23D5-F74D-92F9-23FB2D2601D4}" type="presParOf" srcId="{465200F6-9AD0-7246-BA15-1D97B4458909}" destId="{BA8C1909-C01C-CD43-A0CC-633FB1BB22A8}" srcOrd="4" destOrd="0" presId="urn:microsoft.com/office/officeart/2005/8/layout/cycle2"/>
    <dgm:cxn modelId="{1524241C-7653-CC4F-8C8B-67985D5F84FD}" type="presParOf" srcId="{465200F6-9AD0-7246-BA15-1D97B4458909}" destId="{1CE0E2E2-3BA7-4849-8344-C9C77599FEF7}" srcOrd="5" destOrd="0" presId="urn:microsoft.com/office/officeart/2005/8/layout/cycle2"/>
    <dgm:cxn modelId="{3DD1BE3F-FD28-B14E-9730-DFB13ED62994}" type="presParOf" srcId="{1CE0E2E2-3BA7-4849-8344-C9C77599FEF7}" destId="{D418443F-B2CF-424D-84CA-3950271CCF6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9D351D-4758-2B47-BF5D-C6C9383CA4A3}">
      <dsp:nvSpPr>
        <dsp:cNvPr id="0" name=""/>
        <dsp:cNvSpPr/>
      </dsp:nvSpPr>
      <dsp:spPr>
        <a:xfrm>
          <a:off x="2946699" y="426"/>
          <a:ext cx="2796075" cy="27960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Define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Define the problem you want to solve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3356175" y="409902"/>
        <a:ext cx="1977123" cy="1977123"/>
      </dsp:txXfrm>
    </dsp:sp>
    <dsp:sp modelId="{D0887AAC-1B74-5145-8334-F1EEB0C45384}">
      <dsp:nvSpPr>
        <dsp:cNvPr id="0" name=""/>
        <dsp:cNvSpPr/>
      </dsp:nvSpPr>
      <dsp:spPr>
        <a:xfrm rot="3600000">
          <a:off x="4683991" y="2725090"/>
          <a:ext cx="1398178" cy="943675"/>
        </a:xfrm>
        <a:prstGeom prst="leftRight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4754767" y="2791238"/>
        <a:ext cx="1115076" cy="566205"/>
      </dsp:txXfrm>
    </dsp:sp>
    <dsp:sp modelId="{8FF21FED-7C10-8440-BF52-1889788D5DEF}">
      <dsp:nvSpPr>
        <dsp:cNvPr id="0" name=""/>
        <dsp:cNvSpPr/>
      </dsp:nvSpPr>
      <dsp:spPr>
        <a:xfrm>
          <a:off x="5044375" y="3633708"/>
          <a:ext cx="2796075" cy="27960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Develop Solutions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Research and explore multiple possible solutions</a:t>
          </a:r>
          <a:endParaRPr lang="en-US" sz="2100" kern="1200" dirty="0"/>
        </a:p>
      </dsp:txBody>
      <dsp:txXfrm>
        <a:off x="5453851" y="4043184"/>
        <a:ext cx="1977123" cy="1977123"/>
      </dsp:txXfrm>
    </dsp:sp>
    <dsp:sp modelId="{B06588A8-1FDF-9445-AE26-B78FA8167EB3}">
      <dsp:nvSpPr>
        <dsp:cNvPr id="0" name=""/>
        <dsp:cNvSpPr/>
      </dsp:nvSpPr>
      <dsp:spPr>
        <a:xfrm rot="10800000">
          <a:off x="3638084" y="4559909"/>
          <a:ext cx="1455282" cy="943675"/>
        </a:xfrm>
        <a:prstGeom prst="leftRight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3921186" y="4748644"/>
        <a:ext cx="1172180" cy="566205"/>
      </dsp:txXfrm>
    </dsp:sp>
    <dsp:sp modelId="{BA8C1909-C01C-CD43-A0CC-633FB1BB22A8}">
      <dsp:nvSpPr>
        <dsp:cNvPr id="0" name=""/>
        <dsp:cNvSpPr/>
      </dsp:nvSpPr>
      <dsp:spPr>
        <a:xfrm>
          <a:off x="849022" y="3633708"/>
          <a:ext cx="2796075" cy="27960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Optimize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Improve a solution based on results from simple tests</a:t>
          </a:r>
          <a:endParaRPr lang="en-US" sz="2100" kern="1200" dirty="0"/>
        </a:p>
      </dsp:txBody>
      <dsp:txXfrm>
        <a:off x="1258498" y="4043184"/>
        <a:ext cx="1977123" cy="1977123"/>
      </dsp:txXfrm>
    </dsp:sp>
    <dsp:sp modelId="{1CE0E2E2-3BA7-4849-8344-C9C77599FEF7}">
      <dsp:nvSpPr>
        <dsp:cNvPr id="0" name=""/>
        <dsp:cNvSpPr/>
      </dsp:nvSpPr>
      <dsp:spPr>
        <a:xfrm rot="18000000">
          <a:off x="2579043" y="2761444"/>
          <a:ext cx="1412721" cy="943675"/>
        </a:xfrm>
        <a:prstGeom prst="leftRight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649819" y="3072766"/>
        <a:ext cx="1129619" cy="5662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E7190-2DE2-42FD-B415-DCA5F32D6B41}" type="datetimeFigureOut">
              <a:rPr lang="en-US" smtClean="0"/>
              <a:pPr/>
              <a:t>8/23/13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D189F0-84A1-41D8-A32D-A95AE827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81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ndara" pitchFamily="34" charset="0"/>
              </a:defRPr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ndara" pitchFamily="34" charset="0"/>
              </a:defRPr>
            </a:lvl1pPr>
          </a:lstStyle>
          <a:p>
            <a:fld id="{EDAA4A97-3C66-4BFB-ABE7-A90B165000A0}" type="datetimeFigureOut">
              <a:rPr lang="en-US"/>
              <a:pPr/>
              <a:t>8/23/13</a:t>
            </a:fld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ndara" pitchFamily="34" charset="0"/>
              </a:defRPr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ndara" pitchFamily="34" charset="0"/>
              </a:defRPr>
            </a:lvl1pPr>
          </a:lstStyle>
          <a:p>
            <a:fld id="{0F3C5B70-1DFC-462E-81E1-4955595965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1342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MoleculeTracer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4813" y="225425"/>
            <a:ext cx="5795962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48E41-43D3-46AB-A0C4-43C52C3968D7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52FC3-55D0-4DE2-8ACA-07EA7261AE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/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/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0709C-5905-4027-B3F7-9C637B4ECE22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6EF40-FB10-4B1E-A874-9B2ABDC9F3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0C840-1A81-48E8-BD1E-6D44DAE99470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C848B-FB5D-44FB-B0F7-3FB784FA0E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0D631-84F8-465C-A96B-C10A9F88D646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6EC8F-947F-4351-B17A-2E0F33FF0A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920E4-F893-4C21-8B70-FBA811F0B7A4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CD9F0-FEA0-462C-93D9-716DF3281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anchor="b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/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A1C97-E432-4438-975A-11D55895EB21}" type="datetimeFigureOut">
              <a:rPr lang="en-US"/>
              <a:pPr>
                <a:defRPr/>
              </a:pPr>
              <a:t>8/23/13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3BCCC-274D-43F5-B6CD-A4C97F01E3F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CFCE1-29B3-45EE-96A6-46F523A10750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B75E4-1656-4B38-91A4-B513BD787F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82748-924B-455E-BB9E-537970FE3418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A7DA6-14E8-4F23-8797-DFB7D18B7A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8A41B-3032-44A2-BFA6-86B5CAE18341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81EFA-C0C9-4AE4-A365-82A566CDE3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78AD4-5B12-4885-9806-61CFC200B317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7EB71-D6B3-4ACF-A2A4-43A17F090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/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52279-F218-4CC6-B937-A6EB988D51D5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25910-A2DF-46B3-90CF-B78EC165DF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/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261DD-4FE0-4885-A391-A537393FE74E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81E1C-3320-4E12-8A47-E5677445F6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107950"/>
            <a:ext cx="7581900" cy="1654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82775"/>
            <a:ext cx="7581900" cy="3952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6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BCE07F5-4120-43F1-A34F-7DED5BE5A1B3}" type="datetimeFigureOut">
              <a:rPr lang="en-US"/>
              <a:pPr>
                <a:defRPr/>
              </a:pPr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0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A1ED687C-E732-4218-9C46-9549C5B450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65" r:id="rId2"/>
    <p:sldLayoutId id="2147483878" r:id="rId3"/>
    <p:sldLayoutId id="2147483864" r:id="rId4"/>
    <p:sldLayoutId id="2147483863" r:id="rId5"/>
    <p:sldLayoutId id="2147483862" r:id="rId6"/>
    <p:sldLayoutId id="2147483861" r:id="rId7"/>
    <p:sldLayoutId id="2147483860" r:id="rId8"/>
    <p:sldLayoutId id="2147483859" r:id="rId9"/>
    <p:sldLayoutId id="2147483858" r:id="rId10"/>
    <p:sldLayoutId id="2147483857" r:id="rId11"/>
    <p:sldLayoutId id="2147483856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pitchFamily="34" charset="0"/>
        </a:defRPr>
      </a:lvl9pPr>
    </p:titleStyle>
    <p:bodyStyle>
      <a:lvl1pPr marL="403225" indent="-403225" algn="l" rtl="0" fontAlgn="base">
        <a:spcBef>
          <a:spcPts val="2000"/>
        </a:spcBef>
        <a:spcAft>
          <a:spcPct val="0"/>
        </a:spcAft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rtl="0" fontAlgn="base">
        <a:spcBef>
          <a:spcPts val="600"/>
        </a:spcBef>
        <a:spcAft>
          <a:spcPct val="0"/>
        </a:spcAft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rtl="0" fontAlgn="base">
        <a:spcBef>
          <a:spcPts val="600"/>
        </a:spcBef>
        <a:spcAft>
          <a:spcPct val="0"/>
        </a:spcAft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rtl="0" fontAlgn="base">
        <a:spcBef>
          <a:spcPts val="600"/>
        </a:spcBef>
        <a:spcAft>
          <a:spcPct val="0"/>
        </a:spcAft>
        <a:buBlip>
          <a:blip r:embed="rId15"/>
        </a:buBlip>
        <a:defRPr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rtl="0" fontAlgn="base">
        <a:spcBef>
          <a:spcPts val="600"/>
        </a:spcBef>
        <a:spcAft>
          <a:spcPct val="0"/>
        </a:spcAft>
        <a:buBlip>
          <a:blip r:embed="rId15"/>
        </a:buBlip>
        <a:defRPr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C2YZnTL596Q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88720"/>
            <a:ext cx="8410575" cy="438467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u="sng" dirty="0" smtClean="0"/>
              <a:t>Learning Target:  </a:t>
            </a:r>
            <a:r>
              <a:rPr lang="en-US" sz="4000" dirty="0" smtClean="0"/>
              <a:t>You will understand how engineers define, test, and optimize solutions for everyday human problems.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163" y="-118872"/>
            <a:ext cx="7581900" cy="1652587"/>
          </a:xfrm>
        </p:spPr>
        <p:txBody>
          <a:bodyPr/>
          <a:lstStyle/>
          <a:p>
            <a:pPr algn="l" fontAlgn="auto">
              <a:spcAft>
                <a:spcPts val="0"/>
              </a:spcAft>
              <a:defRPr/>
            </a:pPr>
            <a:r>
              <a:rPr lang="en-US" sz="3600" dirty="0" smtClean="0"/>
              <a:t>INSERT DATE HERE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FFFF"/>
                </a:solidFill>
              </a:rPr>
              <a:t>Scientists &amp; Engineers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475" y="1354138"/>
            <a:ext cx="8628063" cy="300831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Scientists try to understand how the natural world works.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Engineers use science to solve problems for people. </a:t>
            </a:r>
            <a:endParaRPr lang="en-US" sz="4000" dirty="0"/>
          </a:p>
        </p:txBody>
      </p:sp>
      <p:sp>
        <p:nvSpPr>
          <p:cNvPr id="4" name="Rectangle 3"/>
          <p:cNvSpPr/>
          <p:nvPr/>
        </p:nvSpPr>
        <p:spPr>
          <a:xfrm>
            <a:off x="2219325" y="5603875"/>
            <a:ext cx="2944813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rgbClr val="FFFFFF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</a:rPr>
              <a:t>video games</a:t>
            </a:r>
            <a:endParaRPr lang="en-US"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307263" y="3833813"/>
            <a:ext cx="1836737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rgbClr val="FFFFFF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</a:rPr>
              <a:t>bridges</a:t>
            </a:r>
            <a:endParaRPr lang="en-US" dirty="0"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30725" y="4541838"/>
            <a:ext cx="2195513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rgbClr val="FFFFFF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</a:rPr>
              <a:t>buildings</a:t>
            </a:r>
            <a:endParaRPr lang="en-US" dirty="0"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94625" y="2346325"/>
            <a:ext cx="1077913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rgbClr val="FFFFFF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</a:rPr>
              <a:t>cars</a:t>
            </a:r>
            <a:endParaRPr lang="en-US" dirty="0"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42200" y="5799138"/>
            <a:ext cx="1446213" cy="7064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rgbClr val="FFFFFF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</a:rPr>
              <a:t>trains</a:t>
            </a:r>
            <a:endParaRPr lang="en-US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0225" y="4541838"/>
            <a:ext cx="1439863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rgbClr val="FFFFFF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</a:rPr>
              <a:t>buses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107950"/>
            <a:ext cx="7581900" cy="9413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/>
              <a:t>One step at a time…#1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288" y="1049338"/>
            <a:ext cx="8609012" cy="5494337"/>
          </a:xfrm>
        </p:spPr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Define the Problem: Describe what the </a:t>
            </a:r>
            <a:r>
              <a:rPr lang="en-US" sz="4000" dirty="0" smtClean="0"/>
              <a:t>problem that you </a:t>
            </a:r>
            <a:r>
              <a:rPr lang="en-US" sz="4000" dirty="0" smtClean="0"/>
              <a:t>want to solve.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4000" dirty="0" smtClean="0"/>
              <a:t>* C</a:t>
            </a:r>
            <a:r>
              <a:rPr lang="en-US" sz="4000" dirty="0" smtClean="0"/>
              <a:t>onstraints  (</a:t>
            </a:r>
            <a:r>
              <a:rPr lang="en-US" sz="4000" dirty="0" smtClean="0"/>
              <a:t>limitations</a:t>
            </a:r>
            <a:r>
              <a:rPr lang="en-US" sz="4000" dirty="0" smtClean="0"/>
              <a:t>)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Ex:  budget, manpower, time</a:t>
            </a:r>
            <a:r>
              <a:rPr lang="en-US" sz="4000" dirty="0" smtClean="0"/>
              <a:t> </a:t>
            </a:r>
          </a:p>
          <a:p>
            <a:pPr fontAlgn="auto">
              <a:spcAft>
                <a:spcPts val="0"/>
              </a:spcAft>
              <a:buFontTx/>
              <a:buChar char="•"/>
              <a:defRPr/>
            </a:pPr>
            <a:r>
              <a:rPr lang="en-US" sz="4000" dirty="0" smtClean="0"/>
              <a:t>Criteria ( goal)</a:t>
            </a:r>
          </a:p>
          <a:p>
            <a:pPr fontAlgn="auto">
              <a:spcAft>
                <a:spcPts val="0"/>
              </a:spcAft>
              <a:buFontTx/>
              <a:buChar char="•"/>
              <a:defRPr/>
            </a:pPr>
            <a:r>
              <a:rPr lang="en-US" sz="4000" dirty="0" smtClean="0"/>
              <a:t>Ex:  Fixing, changing or inventing something in order to solve the problem.</a:t>
            </a:r>
          </a:p>
          <a:p>
            <a:pPr fontAlgn="auto">
              <a:spcAft>
                <a:spcPts val="0"/>
              </a:spcAft>
              <a:defRPr/>
            </a:pPr>
            <a:endParaRPr lang="en-US" sz="4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FFFF"/>
                </a:solidFill>
              </a:rPr>
              <a:t>“Insert video here”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288" y="1255713"/>
            <a:ext cx="8609012" cy="53165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hlinkClick r:id="rId2"/>
              </a:rPr>
              <a:t>http://www.youtube.com/watch?v=C2YZnTL596Q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107950"/>
            <a:ext cx="7581900" cy="9413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/>
              <a:t>S</a:t>
            </a:r>
            <a:r>
              <a:rPr lang="en-US" sz="3600" dirty="0" smtClean="0"/>
              <a:t>tep #</a:t>
            </a:r>
            <a:r>
              <a:rPr lang="en-US" sz="3600" dirty="0"/>
              <a:t>2</a:t>
            </a:r>
            <a:endParaRPr lang="en-US" sz="36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288" y="1049338"/>
            <a:ext cx="8609012" cy="54943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Develop Solutions: Research and explore multiple possible solutions.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That means…Find different ways to fix, change, or invent solutions that solves your problem.</a:t>
            </a:r>
          </a:p>
        </p:txBody>
      </p:sp>
    </p:spTree>
    <p:extLst>
      <p:ext uri="{BB962C8B-B14F-4D97-AF65-F5344CB8AC3E}">
        <p14:creationId xmlns:p14="http://schemas.microsoft.com/office/powerpoint/2010/main" val="3945005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107950"/>
            <a:ext cx="7581900" cy="9413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/>
              <a:t>S</a:t>
            </a:r>
            <a:r>
              <a:rPr lang="en-US" sz="3600" dirty="0" smtClean="0"/>
              <a:t>tep #3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288" y="1049338"/>
            <a:ext cx="8609012" cy="54943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Optimize: Improve a solution based on results from simple tests.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That means…Failure, fix, repeat!</a:t>
            </a:r>
          </a:p>
        </p:txBody>
      </p:sp>
    </p:spTree>
    <p:extLst>
      <p:ext uri="{BB962C8B-B14F-4D97-AF65-F5344CB8AC3E}">
        <p14:creationId xmlns:p14="http://schemas.microsoft.com/office/powerpoint/2010/main" val="3039501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60182254"/>
              </p:ext>
            </p:extLst>
          </p:nvPr>
        </p:nvGraphicFramePr>
        <p:xfrm>
          <a:off x="280737" y="200525"/>
          <a:ext cx="8689474" cy="6430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10627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FFFFFF"/>
      </a:dk1>
      <a:lt1>
        <a:srgbClr val="000000"/>
      </a:lt1>
      <a:dk2>
        <a:srgbClr val="212C28"/>
      </a:dk2>
      <a:lt2>
        <a:srgbClr val="7C9BA5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</a:majorFont>
      <a:minorFont>
        <a:latin typeface="Candara"/>
        <a:ea typeface=""/>
        <a:cs typeface=""/>
        <a:font script="Jpan" typeface="ＭＳ Ｐゴシック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1125</TotalTime>
  <Words>203</Words>
  <Application>Microsoft Macintosh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Orbit</vt:lpstr>
      <vt:lpstr>INSERT DATE HERE</vt:lpstr>
      <vt:lpstr>Scientists &amp; Engineers</vt:lpstr>
      <vt:lpstr>One step at a time…#1</vt:lpstr>
      <vt:lpstr>“Insert video here”</vt:lpstr>
      <vt:lpstr>Step #2</vt:lpstr>
      <vt:lpstr>Step #3</vt:lpstr>
      <vt:lpstr>PowerPoint Presentation</vt:lpstr>
    </vt:vector>
  </TitlesOfParts>
  <Company>Mercer Middle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Back!</dc:title>
  <dc:creator>Emily Elasky</dc:creator>
  <cp:lastModifiedBy>ED Curious63</cp:lastModifiedBy>
  <cp:revision>36</cp:revision>
  <dcterms:created xsi:type="dcterms:W3CDTF">2011-03-07T04:14:49Z</dcterms:created>
  <dcterms:modified xsi:type="dcterms:W3CDTF">2013-08-23T18:11:45Z</dcterms:modified>
</cp:coreProperties>
</file>